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Planted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Alex Fam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Alex Fam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799050"/>
            <a:ext cx="7630200" cy="3736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each line several times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lang="en-US"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457200" algn="l" defTabSz="457200" rtl="0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was planted in the darkness.</a:t>
            </a:r>
          </a:p>
          <a:p>
            <a:pPr marL="0" lvl="0" indent="45720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feel the dark, it brings me life.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45720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can grow in the darkness.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457200" algn="l" defTabSz="457200" rtl="0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feel the dark, it brings me life.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Macintosh PowerPoint</Application>
  <PresentationFormat>On-screen Show (16:9)</PresentationFormat>
  <Paragraphs>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Helvetica Neue</vt:lpstr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2025-11-03T21:34:56Z</dcterms:modified>
</cp:coreProperties>
</file>